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1551E-28B5-A6DC-F0E5-5ECBD264B6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9C25E2-B242-CEB7-3B33-864246855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4CEE3-26EE-0897-CD8D-A8A226BE2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970E-1D51-4117-A632-01E04E199916}" type="datetimeFigureOut">
              <a:rPr lang="en-ZA" smtClean="0"/>
              <a:t>2024/02/12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7420C-DC57-3DE7-BCF9-A29B5CCDF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D2093-4D11-D600-C10B-2EDF4AFAA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B17A-550C-4065-B4B6-943DF40814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49580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C5DF7-783B-CD18-1444-07CC02BC8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B7C802-E8D6-024D-989A-1A028C671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40E3B-F6EF-A532-3FD5-E4EB0207E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970E-1D51-4117-A632-01E04E199916}" type="datetimeFigureOut">
              <a:rPr lang="en-ZA" smtClean="0"/>
              <a:t>2024/02/12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26360B-132D-4979-6DAD-273FB5091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A03F1-B78C-F1F1-2032-619E5C899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B17A-550C-4065-B4B6-943DF40814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2216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8BDC8E-09BC-0CB8-9352-550BB1EA38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0C4C3C-EF2E-C62D-8DC5-B51646E3E6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9F8CC-D1C8-EC25-1238-6C9303CB7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970E-1D51-4117-A632-01E04E199916}" type="datetimeFigureOut">
              <a:rPr lang="en-ZA" smtClean="0"/>
              <a:t>2024/02/12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36E0B-EC1F-353B-9CC7-BD2C5A963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45CEE-87C4-F4D2-1AFF-1D5F7C78F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B17A-550C-4065-B4B6-943DF40814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702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A34A7-316D-D42A-9905-C32C2269E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C7723-2D1E-AB6B-BF97-306C3DA47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5663C-BCE3-A07B-075C-3B6512695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970E-1D51-4117-A632-01E04E199916}" type="datetimeFigureOut">
              <a:rPr lang="en-ZA" smtClean="0"/>
              <a:t>2024/02/12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0FA2FB-3FCA-9BAA-38E6-971C78DD5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F3E87-DD13-FC57-67AF-67361179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B17A-550C-4065-B4B6-943DF40814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26792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D118E-5EA1-DC0B-FA14-C4224C111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24E919-898B-D6F9-2915-0CE284A83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4B282F-4C96-0C70-534E-B75DFC8F4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970E-1D51-4117-A632-01E04E199916}" type="datetimeFigureOut">
              <a:rPr lang="en-ZA" smtClean="0"/>
              <a:t>2024/02/12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D69C3-5EDB-45C7-9783-6F333BB83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FA87B-A062-463A-2D2F-4DA4A2A68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B17A-550C-4065-B4B6-943DF40814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62602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9CE0C-A535-1811-54F8-7F3EC81DF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700C-AE90-5046-5547-932D69056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E981BC-7FAB-2B76-2CE3-60146D4CE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D3E392-3A4F-DBF2-9A90-2672D1CE8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970E-1D51-4117-A632-01E04E199916}" type="datetimeFigureOut">
              <a:rPr lang="en-ZA" smtClean="0"/>
              <a:t>2024/02/12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B63747-501C-6D8B-EEF1-96A9F7EB0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977B0-72C8-B0AD-C156-C8AAF92C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B17A-550C-4065-B4B6-943DF40814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21898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7FAD4-0E9A-3382-44E5-2BE6437D2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12EF3-F87C-E44C-790D-1BEC45DC4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CA4001-E8CD-3C7D-CD40-5CEA1E388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EB3F67-0DEC-5A57-4B00-E896C7CCF9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F03DF7-A96B-DF8B-939B-94864030F8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3AE2A1-6A64-D65C-E895-6FB02538C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970E-1D51-4117-A632-01E04E199916}" type="datetimeFigureOut">
              <a:rPr lang="en-ZA" smtClean="0"/>
              <a:t>2024/02/12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2E6B99-D73E-83B5-3CBB-96D6FC584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2A87CD-D4B0-ED95-37FD-2A5F2AD39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B17A-550C-4065-B4B6-943DF40814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333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F973D-0DDC-9EA9-A7BB-D0F6BF880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241C64-D321-A0F9-8F36-A0C57064E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970E-1D51-4117-A632-01E04E199916}" type="datetimeFigureOut">
              <a:rPr lang="en-ZA" smtClean="0"/>
              <a:t>2024/02/12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D131B8-2AC4-E4B1-8B50-C269DCECE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65C686-490D-4F1E-C8B0-408129901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B17A-550C-4065-B4B6-943DF40814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04478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F04C6-952C-0402-47D4-FEBE5A82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970E-1D51-4117-A632-01E04E199916}" type="datetimeFigureOut">
              <a:rPr lang="en-ZA" smtClean="0"/>
              <a:t>2024/02/12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713980-E296-0A57-9BDE-8787F29E8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A8E37-03B4-2579-A070-FB824D530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B17A-550C-4065-B4B6-943DF40814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450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4F289-575D-942D-95E1-CAA7087A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80121-903E-2900-7E7B-734786B4B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714E9D-8F5E-E9E8-CA10-C64951544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8841AE-8CA5-F53D-43C0-1B8AA0064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970E-1D51-4117-A632-01E04E199916}" type="datetimeFigureOut">
              <a:rPr lang="en-ZA" smtClean="0"/>
              <a:t>2024/02/12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15CD6A-4193-B551-4E51-1635F2B79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463EA-8156-EF4D-3E62-312032F53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B17A-550C-4065-B4B6-943DF40814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72662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920BD-E931-B1F0-DC51-46EF0A458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62F3A5-58CE-68AA-7055-011DDBEB3C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56B684-F100-1982-BEFF-A1F0E4A9DA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4E1CD-51B4-DF69-1778-CB4ACBD10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B970E-1D51-4117-A632-01E04E199916}" type="datetimeFigureOut">
              <a:rPr lang="en-ZA" smtClean="0"/>
              <a:t>2024/02/12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9DA52A-967A-6FB3-62F6-3AEB60FAD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527F2-0EBE-C633-84A1-7EFEE8D2F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B17A-550C-4065-B4B6-943DF40814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87438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BC8817-E4D2-38B7-1F0B-424CB2D1E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D863C-0B34-DC8D-0211-C4AC6308B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BF7C8-1148-7FCC-498B-DA3E2A77E5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B970E-1D51-4117-A632-01E04E199916}" type="datetimeFigureOut">
              <a:rPr lang="en-ZA" smtClean="0"/>
              <a:t>2024/02/12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EF4AA-0FBF-0B41-3AD0-0A17F67C39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593CA-BB8B-D580-C207-1BA387E979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BB17A-550C-4065-B4B6-943DF40814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6173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8E572B5-05A9-7076-4BFB-B93725092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4192"/>
            <a:ext cx="12192000" cy="31896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20218F-2227-FCDE-CC94-C66F7BCD864E}"/>
              </a:ext>
            </a:extLst>
          </p:cNvPr>
          <p:cNvSpPr txBox="1"/>
          <p:nvPr/>
        </p:nvSpPr>
        <p:spPr>
          <a:xfrm rot="10800000" flipV="1">
            <a:off x="3876193" y="5551054"/>
            <a:ext cx="5335539" cy="229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90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Capitec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Rahiem Jacobs</dc:creator>
  <cp:lastModifiedBy>Rahiem Jacobs</cp:lastModifiedBy>
  <cp:revision>3</cp:revision>
  <dcterms:created xsi:type="dcterms:W3CDTF">2024-02-10T07:51:37Z</dcterms:created>
  <dcterms:modified xsi:type="dcterms:W3CDTF">2024-02-12T13:53:15Z</dcterms:modified>
</cp:coreProperties>
</file>